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7" r:id="rId7"/>
    <p:sldId id="278" r:id="rId8"/>
    <p:sldId id="261" r:id="rId9"/>
    <p:sldId id="259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62" r:id="rId18"/>
    <p:sldId id="267" r:id="rId19"/>
    <p:sldId id="273" r:id="rId20"/>
    <p:sldId id="276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7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2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2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8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0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67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7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C56E-BFF4-4EF8-87DD-3C10BBCE0E8E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AAB7-6A7E-4703-9490-EBFBFA278D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3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63062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b="1" dirty="0" smtClean="0"/>
              <a:t>Kvíz o jazycích</a:t>
            </a:r>
            <a:endParaRPr lang="cs-CZ" sz="11500" b="1" dirty="0"/>
          </a:p>
        </p:txBody>
      </p:sp>
      <p:pic>
        <p:nvPicPr>
          <p:cNvPr id="1026" name="Picture 2" descr="Jaké cizí jazyky Češi nejčastěji ovládají? – G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5" y="2492669"/>
            <a:ext cx="7555570" cy="42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43" y="3250653"/>
            <a:ext cx="5962557" cy="360734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457199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Védský sanskrt  je považován za jeden z nejstarších jazyků světa. Mluvilo se jím už před skoro 4 tisíci lety </a:t>
            </a:r>
            <a:br>
              <a:rPr lang="cs-CZ" sz="4000" b="1" dirty="0" smtClean="0"/>
            </a:br>
            <a:r>
              <a:rPr lang="cs-CZ" sz="4000" b="1" dirty="0" smtClean="0"/>
              <a:t>v Indii.</a:t>
            </a:r>
          </a:p>
          <a:p>
            <a:endParaRPr lang="cs-CZ" sz="4000" b="1" dirty="0"/>
          </a:p>
          <a:p>
            <a:r>
              <a:rPr lang="cs-CZ" sz="4000" b="1" dirty="0" smtClean="0"/>
              <a:t>Podobnost s češtinou není náhodná.</a:t>
            </a:r>
          </a:p>
          <a:p>
            <a:endParaRPr lang="cs-CZ" sz="4000" b="1" dirty="0"/>
          </a:p>
          <a:p>
            <a:r>
              <a:rPr lang="cs-CZ" sz="4000" b="1" dirty="0" smtClean="0"/>
              <a:t>Oba jazyky patří do skupiny </a:t>
            </a:r>
            <a:br>
              <a:rPr lang="cs-CZ" sz="4000" b="1" dirty="0" smtClean="0"/>
            </a:br>
            <a:r>
              <a:rPr lang="cs-CZ" sz="4000" b="1" dirty="0" smtClean="0"/>
              <a:t>tzv. </a:t>
            </a:r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indoevropských jazyků</a:t>
            </a:r>
            <a:r>
              <a:rPr lang="cs-CZ" sz="4000" b="1" dirty="0" smtClean="0"/>
              <a:t>, </a:t>
            </a:r>
            <a:br>
              <a:rPr lang="cs-CZ" sz="4000" b="1" dirty="0" smtClean="0"/>
            </a:br>
            <a:r>
              <a:rPr lang="cs-CZ" sz="4000" b="1" dirty="0" smtClean="0"/>
              <a:t>jsou tedy příbuzné.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5884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3648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Většina jazyků má nejen mluvenou, </a:t>
            </a:r>
            <a:br>
              <a:rPr lang="cs-CZ" sz="4800" b="1" dirty="0" smtClean="0"/>
            </a:br>
            <a:r>
              <a:rPr lang="cs-CZ" sz="4800" b="1" dirty="0" smtClean="0"/>
              <a:t>ale také psanou podobu – </a:t>
            </a:r>
            <a:br>
              <a:rPr lang="cs-CZ" sz="4800" b="1" dirty="0" smtClean="0"/>
            </a:br>
            <a:r>
              <a:rPr lang="cs-CZ" sz="4800" b="1" dirty="0" smtClean="0"/>
              <a:t>zaznamenávají se systémem znaků. </a:t>
            </a:r>
          </a:p>
          <a:p>
            <a:pPr algn="ctr"/>
            <a:endParaRPr lang="cs-CZ" sz="4800" b="1" dirty="0" smtClean="0"/>
          </a:p>
          <a:p>
            <a:pPr algn="ctr"/>
            <a:r>
              <a:rPr lang="cs-CZ" sz="4800" b="1" dirty="0" smtClean="0"/>
              <a:t>Zkuste odhadnout, o které jazyky se jedná </a:t>
            </a:r>
            <a:br>
              <a:rPr lang="cs-CZ" sz="4800" b="1" dirty="0" smtClean="0"/>
            </a:br>
            <a:r>
              <a:rPr lang="cs-CZ" sz="4800" b="1" dirty="0" smtClean="0"/>
              <a:t>v těchto případech:</a:t>
            </a:r>
          </a:p>
        </p:txBody>
      </p:sp>
    </p:spTree>
    <p:extLst>
      <p:ext uri="{BB962C8B-B14F-4D97-AF65-F5344CB8AC3E}">
        <p14:creationId xmlns:p14="http://schemas.microsoft.com/office/powerpoint/2010/main" val="22780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" y="231872"/>
            <a:ext cx="10997722" cy="66261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362607"/>
            <a:ext cx="47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1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8866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59" y="155026"/>
            <a:ext cx="6815302" cy="68153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3780" y="551793"/>
            <a:ext cx="80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20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1" y="2254469"/>
            <a:ext cx="11038586" cy="364380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0621" y="504497"/>
            <a:ext cx="145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3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150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35" y="271570"/>
            <a:ext cx="7401582" cy="65864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25214" y="1040524"/>
            <a:ext cx="1576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4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763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835572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 smtClean="0"/>
              <a:t>1 – japonština</a:t>
            </a:r>
          </a:p>
          <a:p>
            <a:pPr algn="ctr"/>
            <a:r>
              <a:rPr lang="cs-CZ" sz="8000" dirty="0" smtClean="0"/>
              <a:t>2 – čínština</a:t>
            </a:r>
          </a:p>
          <a:p>
            <a:pPr algn="ctr"/>
            <a:r>
              <a:rPr lang="cs-CZ" sz="8000" dirty="0" smtClean="0"/>
              <a:t>3 – arabština</a:t>
            </a:r>
          </a:p>
          <a:p>
            <a:pPr algn="ctr"/>
            <a:r>
              <a:rPr lang="cs-CZ" sz="8000" dirty="0" smtClean="0"/>
              <a:t>4 - ukrajinština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9403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68118"/>
            <a:ext cx="1219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" b="1" dirty="0" err="1" smtClean="0"/>
              <a:t>Epäjärjestelmällisyydellistyttämättömyydellänsäkäänköhän</a:t>
            </a:r>
            <a:endParaRPr lang="cs-CZ" sz="3800" b="1" dirty="0" smtClean="0"/>
          </a:p>
          <a:p>
            <a:pPr algn="ctr"/>
            <a:endParaRPr lang="cs-CZ" sz="3600" dirty="0"/>
          </a:p>
          <a:p>
            <a:pPr algn="ctr"/>
            <a:r>
              <a:rPr lang="cs-CZ" sz="3600" b="1" dirty="0" smtClean="0"/>
              <a:t>Toto je údajně nejdelší slovo (nesložené!) </a:t>
            </a:r>
            <a:br>
              <a:rPr lang="cs-CZ" sz="3600" b="1" dirty="0" smtClean="0"/>
            </a:br>
            <a:r>
              <a:rPr lang="cs-CZ" sz="3600" b="1" dirty="0" smtClean="0"/>
              <a:t>jednoho evropského jazyka. Kterého?</a:t>
            </a:r>
          </a:p>
          <a:p>
            <a:pPr algn="ctr"/>
            <a:endParaRPr lang="cs-CZ" sz="3600" dirty="0"/>
          </a:p>
          <a:p>
            <a:pPr algn="r"/>
            <a:r>
              <a:rPr lang="cs-CZ" sz="6600" b="1" dirty="0" smtClean="0"/>
              <a:t>Finština</a:t>
            </a:r>
            <a:endParaRPr lang="cs-CZ" sz="6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2" y="2963919"/>
            <a:ext cx="5841122" cy="38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41890" y="252248"/>
            <a:ext cx="1219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Kolik písmen by mohlo mít nejdelší české slovo?</a:t>
            </a:r>
          </a:p>
          <a:p>
            <a:pPr algn="ctr"/>
            <a:endParaRPr lang="cs-CZ" sz="4000" b="1" dirty="0"/>
          </a:p>
          <a:p>
            <a:pPr algn="ctr"/>
            <a:r>
              <a:rPr lang="cs-CZ" sz="13800" b="1" dirty="0" smtClean="0"/>
              <a:t>30</a:t>
            </a:r>
          </a:p>
          <a:p>
            <a:pPr algn="ctr"/>
            <a:endParaRPr lang="cs-CZ" sz="4000" b="1" dirty="0"/>
          </a:p>
          <a:p>
            <a:pPr algn="ctr"/>
            <a:r>
              <a:rPr lang="cs-CZ" sz="6000" b="1" dirty="0" err="1" smtClean="0"/>
              <a:t>nejneobhospodařovávatelnějšími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42097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78372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Jak víte, čeština má 7 pádů.</a:t>
            </a:r>
          </a:p>
          <a:p>
            <a:pPr algn="ctr"/>
            <a:endParaRPr lang="cs-CZ" sz="4000" dirty="0"/>
          </a:p>
          <a:p>
            <a:pPr algn="ctr"/>
            <a:r>
              <a:rPr lang="cs-CZ" sz="4000" dirty="0" smtClean="0"/>
              <a:t>Tipněte si, jaký je nejvyšší počet pádů u některého jazyka.</a:t>
            </a:r>
          </a:p>
          <a:p>
            <a:pPr algn="ctr"/>
            <a:endParaRPr lang="cs-CZ" sz="4000" dirty="0"/>
          </a:p>
          <a:p>
            <a:pPr algn="ctr"/>
            <a:r>
              <a:rPr lang="cs-CZ" sz="9600" b="1" dirty="0" smtClean="0"/>
              <a:t>64 – 152</a:t>
            </a:r>
          </a:p>
          <a:p>
            <a:pPr algn="ctr"/>
            <a:endParaRPr lang="cs-CZ" sz="4000" dirty="0"/>
          </a:p>
          <a:p>
            <a:pPr algn="ctr"/>
            <a:r>
              <a:rPr lang="cs-CZ" sz="4000" dirty="0"/>
              <a:t>Jazyk </a:t>
            </a:r>
            <a:r>
              <a:rPr lang="cs-CZ" sz="4000" dirty="0" err="1"/>
              <a:t>tsez</a:t>
            </a:r>
            <a:r>
              <a:rPr lang="cs-CZ" sz="4000" dirty="0"/>
              <a:t> (známý také jako </a:t>
            </a:r>
            <a:r>
              <a:rPr lang="cs-CZ" sz="4000" dirty="0" err="1"/>
              <a:t>dido</a:t>
            </a:r>
            <a:r>
              <a:rPr lang="cs-CZ" sz="4000" dirty="0"/>
              <a:t>), používaný v části Ruska</a:t>
            </a:r>
          </a:p>
        </p:txBody>
      </p:sp>
    </p:spTree>
    <p:extLst>
      <p:ext uri="{BB962C8B-B14F-4D97-AF65-F5344CB8AC3E}">
        <p14:creationId xmlns:p14="http://schemas.microsoft.com/office/powerpoint/2010/main" val="2820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lik jazyků existuje ve světě? | Profipřekladatel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462"/>
            <a:ext cx="5888211" cy="60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977462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Kolik je na světě jazyků?</a:t>
            </a:r>
          </a:p>
          <a:p>
            <a:pPr algn="r"/>
            <a:endParaRPr lang="cs-CZ" sz="6000" b="1" dirty="0"/>
          </a:p>
          <a:p>
            <a:pPr algn="r"/>
            <a:r>
              <a:rPr lang="cs-CZ" sz="6000" b="1" dirty="0" smtClean="0"/>
              <a:t>Kolem 7 tisíc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8235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6" y="92113"/>
            <a:ext cx="6316389" cy="66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1890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Zkuste odhadnout, kolik slov může mít jazyk s nejbohatší slovní zásobou a naopak se slovní zásobou nejchudší.</a:t>
            </a:r>
          </a:p>
          <a:p>
            <a:pPr algn="ctr"/>
            <a:endParaRPr lang="cs-CZ" sz="4400" dirty="0"/>
          </a:p>
          <a:p>
            <a:pPr algn="ctr"/>
            <a:r>
              <a:rPr lang="cs-CZ" sz="6000" b="1" dirty="0" smtClean="0"/>
              <a:t>Angličtina - 990 tisíc slov</a:t>
            </a:r>
          </a:p>
          <a:p>
            <a:pPr algn="ctr"/>
            <a:endParaRPr lang="cs-CZ" sz="6000" b="1" dirty="0"/>
          </a:p>
          <a:p>
            <a:pPr algn="ctr"/>
            <a:r>
              <a:rPr lang="pl-PL" sz="6000" b="1" dirty="0"/>
              <a:t>Taki Taki (Surinam) </a:t>
            </a:r>
            <a:r>
              <a:rPr lang="pl-PL" sz="6000" b="1" dirty="0" smtClean="0"/>
              <a:t>-</a:t>
            </a:r>
            <a:r>
              <a:rPr lang="pl-PL" sz="6000" b="1" dirty="0"/>
              <a:t> 340 </a:t>
            </a:r>
            <a:r>
              <a:rPr lang="pl-PL" sz="6000" b="1" dirty="0" smtClean="0"/>
              <a:t>slov 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922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29277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/>
              <a:t>Díky za pozornost.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1044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062" y="2799644"/>
            <a:ext cx="5390330" cy="405835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299545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Kterými třemi jazyky mluví nejvíc lidí jako rodilí mluvčí? </a:t>
            </a:r>
          </a:p>
          <a:p>
            <a:pPr algn="ctr"/>
            <a:r>
              <a:rPr lang="cs-CZ" sz="6000" b="1" dirty="0" smtClean="0"/>
              <a:t>(zkuste i pořadí 1. – 3.)</a:t>
            </a:r>
          </a:p>
          <a:p>
            <a:pPr algn="ctr"/>
            <a:endParaRPr lang="cs-CZ" sz="4800" dirty="0"/>
          </a:p>
          <a:p>
            <a:r>
              <a:rPr lang="cs-CZ" sz="4800" b="1" dirty="0"/>
              <a:t>č</a:t>
            </a:r>
            <a:r>
              <a:rPr lang="cs-CZ" sz="4800" b="1" dirty="0" smtClean="0"/>
              <a:t>ínština 900 milionů </a:t>
            </a:r>
          </a:p>
          <a:p>
            <a:r>
              <a:rPr lang="cs-CZ" sz="4800" b="1" dirty="0" smtClean="0"/>
              <a:t>španělština 442 milionů </a:t>
            </a:r>
          </a:p>
          <a:p>
            <a:r>
              <a:rPr lang="cs-CZ" sz="4800" b="1" dirty="0" smtClean="0"/>
              <a:t>angličtina 378 milionů</a:t>
            </a:r>
            <a:endParaRPr lang="cs-CZ" sz="4800" b="1" dirty="0"/>
          </a:p>
        </p:txBody>
      </p:sp>
      <p:sp>
        <p:nvSpPr>
          <p:cNvPr id="3" name="AutoShape 2" descr="Seznam jazyků podle počtu mluvčích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8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57199"/>
            <a:ext cx="12192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Zkuste si tipnout, kolik je naopak nejmenší počet rodilých mluvčích u existujícího jazyka.</a:t>
            </a:r>
          </a:p>
          <a:p>
            <a:pPr algn="ctr"/>
            <a:endParaRPr lang="cs-CZ" sz="3200" dirty="0"/>
          </a:p>
          <a:p>
            <a:pPr algn="ctr"/>
            <a:endParaRPr lang="cs-CZ" sz="3200" dirty="0" smtClean="0"/>
          </a:p>
          <a:p>
            <a:pPr algn="ctr"/>
            <a:r>
              <a:rPr lang="cs-CZ" sz="23900" dirty="0" smtClean="0"/>
              <a:t>3</a:t>
            </a:r>
            <a:endParaRPr lang="cs-CZ" sz="23900" dirty="0"/>
          </a:p>
        </p:txBody>
      </p:sp>
    </p:spTree>
    <p:extLst>
      <p:ext uri="{BB962C8B-B14F-4D97-AF65-F5344CB8AC3E}">
        <p14:creationId xmlns:p14="http://schemas.microsoft.com/office/powerpoint/2010/main" val="60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rk Norman / Serčię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57600"/>
            <a:ext cx="5334000" cy="3200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60337"/>
            <a:ext cx="5160566" cy="34030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72966"/>
            <a:ext cx="6731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/>
              <a:t>Jedná se </a:t>
            </a:r>
            <a:r>
              <a:rPr lang="cs-CZ" sz="5400" b="1" dirty="0" smtClean="0"/>
              <a:t>o </a:t>
            </a:r>
            <a:r>
              <a:rPr lang="cs-CZ" sz="5400" b="1" dirty="0" err="1" smtClean="0"/>
              <a:t>sarkézštinu</a:t>
            </a:r>
            <a:r>
              <a:rPr lang="cs-CZ" sz="5400" b="1" dirty="0" smtClean="0"/>
              <a:t>, </a:t>
            </a:r>
            <a:r>
              <a:rPr lang="cs-CZ" sz="5400" b="1" dirty="0"/>
              <a:t>dialekt normanského jazyka, používaný na ostrově </a:t>
            </a:r>
            <a:r>
              <a:rPr lang="cs-CZ" sz="5400" b="1" dirty="0" err="1" smtClean="0"/>
              <a:t>Sark</a:t>
            </a:r>
            <a:r>
              <a:rPr lang="cs-CZ" sz="5400" b="1" dirty="0"/>
              <a:t> </a:t>
            </a:r>
            <a:r>
              <a:rPr lang="cs-CZ" sz="5400" b="1" dirty="0" smtClean="0"/>
              <a:t>v Lamanšském průlivu.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2266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5972" y="283780"/>
            <a:ext cx="11966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Co je to:</a:t>
            </a:r>
          </a:p>
          <a:p>
            <a:pPr algn="ctr"/>
            <a:endParaRPr lang="cs-CZ" sz="3600" b="1" dirty="0"/>
          </a:p>
          <a:p>
            <a:pPr algn="ctr"/>
            <a:r>
              <a:rPr lang="cs-CZ" sz="6600" b="1" dirty="0" smtClean="0"/>
              <a:t>Přirozený jazyk</a:t>
            </a:r>
          </a:p>
          <a:p>
            <a:pPr algn="ctr"/>
            <a:endParaRPr lang="cs-CZ" sz="4800" b="1" dirty="0"/>
          </a:p>
          <a:p>
            <a:pPr algn="ctr"/>
            <a:r>
              <a:rPr lang="cs-CZ" sz="6600" b="1" dirty="0" smtClean="0"/>
              <a:t>Umělý jazyk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7945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2567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Přirozený jazyk </a:t>
            </a:r>
            <a:r>
              <a:rPr lang="cs-CZ" sz="4400" dirty="0" smtClean="0"/>
              <a:t>– vznikl dlouhým vývojem v průběhu staletí, v rámci nějakého společenství </a:t>
            </a:r>
            <a:br>
              <a:rPr lang="cs-CZ" sz="4400" dirty="0" smtClean="0"/>
            </a:br>
            <a:r>
              <a:rPr lang="cs-CZ" sz="4400" dirty="0" smtClean="0"/>
              <a:t>– kmene, národa</a:t>
            </a:r>
          </a:p>
          <a:p>
            <a:pPr algn="ctr"/>
            <a:endParaRPr lang="cs-CZ" sz="4400" dirty="0"/>
          </a:p>
          <a:p>
            <a:pPr algn="ctr"/>
            <a:r>
              <a:rPr lang="cs-CZ" sz="4400" b="1" dirty="0" smtClean="0"/>
              <a:t>Umělý jazyk </a:t>
            </a:r>
            <a:r>
              <a:rPr lang="cs-CZ" sz="4400" dirty="0" smtClean="0"/>
              <a:t>– vytvořený záměrně, v krátkém čase, může mít i jednoho autora. </a:t>
            </a:r>
            <a:br>
              <a:rPr lang="cs-CZ" sz="4400" dirty="0" smtClean="0"/>
            </a:br>
            <a:r>
              <a:rPr lang="cs-CZ" sz="4400" dirty="0" smtClean="0"/>
              <a:t>Svůj jazyk si můžete vymyslet i vy sami.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4742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57655"/>
            <a:ext cx="12192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Co myslíte, že znamenají tato slova:</a:t>
            </a:r>
            <a:r>
              <a:rPr lang="cs-CZ" sz="3200" b="1" dirty="0"/>
              <a:t>	</a:t>
            </a:r>
            <a:endParaRPr lang="cs-CZ" sz="3200" b="1" dirty="0" smtClean="0"/>
          </a:p>
          <a:p>
            <a:pPr algn="ctr"/>
            <a:endParaRPr lang="cs-CZ" sz="800" b="1" dirty="0"/>
          </a:p>
          <a:p>
            <a:pPr algn="ctr"/>
            <a:r>
              <a:rPr lang="cs-CZ" sz="4000" b="1" dirty="0" err="1"/>
              <a:t>eka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dve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trayas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chatvāras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 smtClean="0"/>
              <a:t>pañch</a:t>
            </a:r>
            <a:r>
              <a:rPr lang="cs-CZ" sz="4000" b="1" dirty="0" smtClean="0"/>
              <a:t>	</a:t>
            </a:r>
          </a:p>
          <a:p>
            <a:pPr algn="ctr"/>
            <a:r>
              <a:rPr lang="cs-CZ" sz="4000" b="1" dirty="0" err="1" smtClean="0"/>
              <a:t>shash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sapta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 err="1"/>
              <a:t>ashta</a:t>
            </a:r>
            <a:r>
              <a:rPr lang="cs-CZ" sz="4000" b="1" dirty="0"/>
              <a:t>		</a:t>
            </a:r>
          </a:p>
          <a:p>
            <a:pPr algn="ctr"/>
            <a:r>
              <a:rPr lang="cs-CZ" sz="4000" b="1" dirty="0"/>
              <a:t>nava		</a:t>
            </a:r>
          </a:p>
          <a:p>
            <a:pPr algn="ctr"/>
            <a:r>
              <a:rPr lang="cs-CZ" sz="4000" b="1" dirty="0" err="1"/>
              <a:t>dasha</a:t>
            </a:r>
            <a:r>
              <a:rPr lang="cs-CZ" sz="3200" b="1" dirty="0"/>
              <a:t>	</a:t>
            </a:r>
            <a:r>
              <a:rPr lang="cs-CZ" dirty="0"/>
              <a:t>	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4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8378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Védský sanskrt	Česky</a:t>
            </a:r>
          </a:p>
          <a:p>
            <a:pPr algn="ctr"/>
            <a:r>
              <a:rPr lang="cs-CZ" sz="3200" b="1" dirty="0" err="1" smtClean="0"/>
              <a:t>eka</a:t>
            </a:r>
            <a:r>
              <a:rPr lang="cs-CZ" sz="3200" b="1" dirty="0" smtClean="0"/>
              <a:t>		jeden</a:t>
            </a:r>
          </a:p>
          <a:p>
            <a:pPr algn="ctr"/>
            <a:r>
              <a:rPr lang="cs-CZ" sz="3200" b="1" dirty="0" err="1" smtClean="0"/>
              <a:t>dve</a:t>
            </a:r>
            <a:r>
              <a:rPr lang="cs-CZ" sz="3200" b="1" dirty="0" smtClean="0"/>
              <a:t>		dva</a:t>
            </a:r>
          </a:p>
          <a:p>
            <a:pPr algn="ctr"/>
            <a:r>
              <a:rPr lang="cs-CZ" sz="3200" b="1" dirty="0" err="1" smtClean="0"/>
              <a:t>trayas</a:t>
            </a:r>
            <a:r>
              <a:rPr lang="cs-CZ" sz="3200" b="1" dirty="0" smtClean="0"/>
              <a:t>		tři</a:t>
            </a:r>
          </a:p>
          <a:p>
            <a:pPr algn="ctr"/>
            <a:r>
              <a:rPr lang="cs-CZ" sz="3200" b="1" dirty="0" err="1" smtClean="0"/>
              <a:t>chatvāras</a:t>
            </a:r>
            <a:r>
              <a:rPr lang="cs-CZ" sz="3200" b="1" dirty="0" smtClean="0"/>
              <a:t>		čtyři</a:t>
            </a:r>
          </a:p>
          <a:p>
            <a:pPr algn="ctr"/>
            <a:r>
              <a:rPr lang="cs-CZ" sz="3200" b="1" dirty="0" err="1" smtClean="0"/>
              <a:t>pañch</a:t>
            </a:r>
            <a:r>
              <a:rPr lang="cs-CZ" sz="3200" b="1" dirty="0" smtClean="0"/>
              <a:t>		pět</a:t>
            </a:r>
          </a:p>
          <a:p>
            <a:pPr algn="ctr"/>
            <a:r>
              <a:rPr lang="cs-CZ" sz="3200" b="1" dirty="0" err="1" smtClean="0"/>
              <a:t>shash</a:t>
            </a:r>
            <a:r>
              <a:rPr lang="cs-CZ" sz="3200" b="1" dirty="0" smtClean="0"/>
              <a:t>		šest</a:t>
            </a:r>
          </a:p>
          <a:p>
            <a:pPr algn="ctr"/>
            <a:r>
              <a:rPr lang="cs-CZ" sz="3200" b="1" dirty="0" err="1" smtClean="0"/>
              <a:t>sapta</a:t>
            </a:r>
            <a:r>
              <a:rPr lang="cs-CZ" sz="3200" b="1" dirty="0" smtClean="0"/>
              <a:t>		sedm</a:t>
            </a:r>
          </a:p>
          <a:p>
            <a:pPr algn="ctr"/>
            <a:r>
              <a:rPr lang="cs-CZ" sz="3200" b="1" dirty="0" err="1" smtClean="0"/>
              <a:t>ashta</a:t>
            </a:r>
            <a:r>
              <a:rPr lang="cs-CZ" sz="3200" b="1" dirty="0" smtClean="0"/>
              <a:t>		osm</a:t>
            </a:r>
          </a:p>
          <a:p>
            <a:pPr algn="ctr"/>
            <a:r>
              <a:rPr lang="cs-CZ" sz="3200" b="1" dirty="0" smtClean="0"/>
              <a:t>nava		devět</a:t>
            </a:r>
          </a:p>
          <a:p>
            <a:pPr algn="ctr"/>
            <a:r>
              <a:rPr lang="cs-CZ" sz="3200" b="1" dirty="0" err="1" smtClean="0"/>
              <a:t>dasha</a:t>
            </a:r>
            <a:r>
              <a:rPr lang="cs-CZ" sz="3200" b="1" dirty="0" smtClean="0"/>
              <a:t>		deset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54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402</Words>
  <Application>Microsoft Office PowerPoint</Application>
  <PresentationFormat>Širokoúhlá obrazovka</PresentationFormat>
  <Paragraphs>85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Goj</dc:creator>
  <cp:lastModifiedBy>Jan Goj</cp:lastModifiedBy>
  <cp:revision>55</cp:revision>
  <dcterms:created xsi:type="dcterms:W3CDTF">2022-08-30T08:19:30Z</dcterms:created>
  <dcterms:modified xsi:type="dcterms:W3CDTF">2023-09-19T13:29:38Z</dcterms:modified>
</cp:coreProperties>
</file>